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推理判断题。根据文章第三段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does a lot for me. She always takes good care of me. And she is very strict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严格的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my study. That is really helpful to me.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可知，吴磊的妈妈为他做了很多，并且对他的学习要求严格，这对吴磊很有帮助，所以吴磊可能会说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谢谢你，亲爱的妈妈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528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18927" y="829827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4436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passage we know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Lei is very kind and funny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Lei’s father likes sports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Lei’s mother likes travelling best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Lei and Wu Mei study in different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321662"/>
            <a:ext cx="11485848" cy="21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细节理解题。根据文章第二段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likes running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 and playing basketball.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可知，吴磊的爸爸喜欢运动。故选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31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断文章篇章结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structure of the text may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中考新考法-8.eps" descr="id:21475007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57872" y="933103"/>
            <a:ext cx="6586636" cy="624016"/>
          </a:xfrm>
          <a:prstGeom prst="rect">
            <a:avLst/>
          </a:prstGeom>
        </p:spPr>
      </p:pic>
      <p:pic>
        <p:nvPicPr>
          <p:cNvPr id="7" name="qx18a.jpg" descr="id:21475007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342678" y="2636912"/>
            <a:ext cx="1858490" cy="1991610"/>
          </a:xfrm>
          <a:prstGeom prst="rect">
            <a:avLst/>
          </a:prstGeom>
        </p:spPr>
      </p:pic>
      <p:pic>
        <p:nvPicPr>
          <p:cNvPr id="8" name="qx18b.jpg" descr="id:214750075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97615" y="3121998"/>
            <a:ext cx="1953575" cy="1459130"/>
          </a:xfrm>
          <a:prstGeom prst="rect">
            <a:avLst/>
          </a:prstGeom>
        </p:spPr>
      </p:pic>
      <p:pic>
        <p:nvPicPr>
          <p:cNvPr id="9" name="qx18c.jpg" descr="id:214750076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815285" y="2805622"/>
            <a:ext cx="1856761" cy="1775506"/>
          </a:xfrm>
          <a:prstGeom prst="rect">
            <a:avLst/>
          </a:prstGeom>
        </p:spPr>
      </p:pic>
      <p:pic>
        <p:nvPicPr>
          <p:cNvPr id="10" name="qx18d.jpg" descr="id:214750077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551590" y="2838470"/>
            <a:ext cx="1675234" cy="174265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145704" y="91291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48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篇章结构题。通读全文可知，文章第一段介绍作者吴磊的家庭成员，第二、三、四段分别介绍父亲、母亲和姐姐，第五段表达作者对家人的爱，所以文章的结构是总分总，选项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823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567000" cy="458571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696157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so busy that he has no time to play with me.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太忙没有时间和我一起玩。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句是复合句。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... that ...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，引导结果状语从句。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so young that he can’t go to school.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他太小不能上学。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  <p:pic>
        <p:nvPicPr>
          <p:cNvPr id="6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3338" y="2501522"/>
            <a:ext cx="1224136" cy="378439"/>
          </a:xfrm>
          <a:prstGeom prst="rect">
            <a:avLst/>
          </a:prstGeom>
        </p:spPr>
      </p:pic>
      <p:pic>
        <p:nvPicPr>
          <p:cNvPr id="7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81270" y="3322488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244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88840"/>
            <a:ext cx="11567000" cy="166481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文介绍了作者的家庭成员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培养了学生的语言能力。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67" y="2060848"/>
            <a:ext cx="3061288" cy="59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675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12233"/>
            <a:ext cx="11485848" cy="14646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20888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介绍了作者吴磊的家庭成员以及他们的职业、爱好等。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149080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湖北随州曾都区期末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702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311163"/>
          </a:xfrm>
        </p:spPr>
        <p:txBody>
          <a:bodyPr/>
          <a:lstStyle/>
          <a:p>
            <a:pPr indent="6858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everyone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Wu Lei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13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born in Suizhou, Hubei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friendly and honest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happy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four people in my family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father, my mother, my sister and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127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looks strong and handsome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doctor in a hospital near my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so busy that he has no time to play with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know he loves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running, swimming and playing basketball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68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is tall and slim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hair is long and black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many hobbies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good at planting vegetables and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also enjoys travelling with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does a lot for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always takes good care of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is very strict about my study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is really helpful to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often get good grades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7309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 is 15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name is Wu Mei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big eyes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cute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her free time, she likes reading, dancing and listening to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study in the same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good at all her subjects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wants to be a Chinese teacher when she grows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my family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hope all my family members always stay happy and healthy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25209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4899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细节理解题。根据文章第三段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good at planting vegetables and flowers.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可知，吴磊的妈妈擅长种花。故选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does well in planting flowers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Mei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Mei’s father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Lei’s mother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 Lei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29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4899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细节理解题。根据文章第四段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looks cute.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可知，吴梅看起来很可爱。故选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Wu Mei look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38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may Wu Lei say to his mother according to Paragraph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you, dear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alone,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too strict with me,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job, dear Mum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4235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637</Words>
  <Application>Microsoft Office PowerPoint</Application>
  <PresentationFormat>自定义</PresentationFormat>
  <Paragraphs>45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489</cp:revision>
  <dcterms:created xsi:type="dcterms:W3CDTF">2020-11-06T05:24:00Z</dcterms:created>
  <dcterms:modified xsi:type="dcterms:W3CDTF">2025-09-13T05:33:56Z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